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70" r:id="rId10"/>
    <p:sldId id="276" r:id="rId11"/>
    <p:sldId id="278" r:id="rId1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86" autoAdjust="0"/>
    <p:restoredTop sz="94660"/>
  </p:normalViewPr>
  <p:slideViewPr>
    <p:cSldViewPr>
      <p:cViewPr>
        <p:scale>
          <a:sx n="100" d="100"/>
          <a:sy n="100" d="100"/>
        </p:scale>
        <p:origin x="-1962" y="-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AA9F-F395-4056-8679-CF0683531637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0FA9C-0DC0-4F21-947F-76CAE0E95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75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AA9F-F395-4056-8679-CF0683531637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0FA9C-0DC0-4F21-947F-76CAE0E95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883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AA9F-F395-4056-8679-CF0683531637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0FA9C-0DC0-4F21-947F-76CAE0E95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79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AA9F-F395-4056-8679-CF0683531637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0FA9C-0DC0-4F21-947F-76CAE0E95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AA9F-F395-4056-8679-CF0683531637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0FA9C-0DC0-4F21-947F-76CAE0E95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7101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AA9F-F395-4056-8679-CF0683531637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0FA9C-0DC0-4F21-947F-76CAE0E95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9327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AA9F-F395-4056-8679-CF0683531637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0FA9C-0DC0-4F21-947F-76CAE0E95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857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AA9F-F395-4056-8679-CF0683531637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0FA9C-0DC0-4F21-947F-76CAE0E95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60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AA9F-F395-4056-8679-CF0683531637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0FA9C-0DC0-4F21-947F-76CAE0E95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82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AA9F-F395-4056-8679-CF0683531637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0FA9C-0DC0-4F21-947F-76CAE0E95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07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AA9F-F395-4056-8679-CF0683531637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0FA9C-0DC0-4F21-947F-76CAE0E95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95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BAA9F-F395-4056-8679-CF0683531637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0FA9C-0DC0-4F21-947F-76CAE0E95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09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7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404664"/>
            <a:ext cx="7772400" cy="1470025"/>
          </a:xfrm>
        </p:spPr>
        <p:txBody>
          <a:bodyPr>
            <a:normAutofit/>
          </a:bodyPr>
          <a:lstStyle/>
          <a:p>
            <a:r>
              <a:rPr lang="zh-TW" altLang="en-US" sz="8000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第七組</a:t>
            </a:r>
            <a:endParaRPr lang="zh-TW" altLang="en-US" sz="8000" dirty="0">
              <a:solidFill>
                <a:srgbClr val="FFFF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9512" y="3429000"/>
            <a:ext cx="8784976" cy="3240360"/>
          </a:xfrm>
        </p:spPr>
        <p:txBody>
          <a:bodyPr>
            <a:noAutofit/>
          </a:bodyPr>
          <a:lstStyle/>
          <a:p>
            <a:pPr algn="l"/>
            <a:r>
              <a:rPr lang="zh-TW" alt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組長：設計二乙 </a:t>
            </a:r>
            <a:r>
              <a:rPr lang="en-US" altLang="zh-TW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40423226</a:t>
            </a:r>
            <a:r>
              <a:rPr lang="zh-TW" alt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胡</a:t>
            </a:r>
            <a:r>
              <a:rPr lang="zh-TW" alt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原</a:t>
            </a:r>
            <a:r>
              <a:rPr lang="zh-TW" alt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愷</a:t>
            </a:r>
            <a:endParaRPr lang="en-US" altLang="zh-TW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zh-TW" alt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組員</a:t>
            </a:r>
            <a:r>
              <a:rPr lang="zh-TW" alt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：設計二</a:t>
            </a:r>
            <a:r>
              <a:rPr lang="zh-TW" alt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乙 </a:t>
            </a:r>
            <a:r>
              <a:rPr lang="en-US" altLang="zh-TW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40423205 </a:t>
            </a:r>
            <a:r>
              <a:rPr lang="zh-TW" alt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王彥斌</a:t>
            </a:r>
            <a:endParaRPr lang="en-US" altLang="zh-TW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zh-TW" alt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　　　設計二乙 </a:t>
            </a:r>
            <a:r>
              <a:rPr lang="en-US" altLang="zh-TW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40423208 </a:t>
            </a:r>
            <a:r>
              <a:rPr lang="zh-TW" alt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江碩</a:t>
            </a:r>
            <a:r>
              <a:rPr lang="zh-TW" alt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宸</a:t>
            </a:r>
            <a:endParaRPr lang="en-US" altLang="zh-TW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zh-TW" alt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　</a:t>
            </a:r>
            <a:r>
              <a:rPr lang="zh-TW" alt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　　設計二乙 </a:t>
            </a:r>
            <a:r>
              <a:rPr lang="en-US" altLang="zh-TW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40423213 </a:t>
            </a:r>
            <a:r>
              <a:rPr lang="zh-TW" alt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李世</a:t>
            </a:r>
            <a:r>
              <a:rPr lang="zh-TW" alt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欽</a:t>
            </a:r>
            <a:endParaRPr lang="en-US" altLang="zh-TW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zh-TW" alt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　　　</a:t>
            </a:r>
            <a:r>
              <a:rPr lang="zh-TW" alt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設計二</a:t>
            </a:r>
            <a:r>
              <a:rPr lang="zh-TW" alt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乙 </a:t>
            </a:r>
            <a:r>
              <a:rPr lang="en-US" altLang="zh-TW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40423221 </a:t>
            </a:r>
            <a:r>
              <a:rPr lang="zh-TW" alt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林建</a:t>
            </a:r>
            <a:r>
              <a:rPr lang="zh-TW" alt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辰</a:t>
            </a:r>
            <a:endParaRPr lang="en-US" altLang="zh-TW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zh-TW" alt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　　　設計二乙 </a:t>
            </a:r>
            <a:r>
              <a:rPr lang="en-US" altLang="zh-TW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40423229</a:t>
            </a:r>
            <a:r>
              <a:rPr lang="zh-TW" alt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張祐瑜</a:t>
            </a:r>
            <a:endParaRPr lang="en-US" altLang="zh-TW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zh-TW" alt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　 　　設計二乙 </a:t>
            </a:r>
            <a:r>
              <a:rPr lang="en-US" altLang="zh-TW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40423241</a:t>
            </a:r>
            <a:r>
              <a:rPr lang="zh-TW" alt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黃鈺灃</a:t>
            </a:r>
            <a:endParaRPr lang="en-US" altLang="zh-TW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7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000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現階段成品</a:t>
            </a:r>
            <a:endParaRPr lang="zh-TW" altLang="en-US" sz="5000" dirty="0">
              <a:solidFill>
                <a:srgbClr val="FFFF00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78" b="98627" l="13085" r="905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8612"/>
          <a:stretch/>
        </p:blipFill>
        <p:spPr>
          <a:xfrm rot="16200000" flipH="1">
            <a:off x="-694978" y="2192339"/>
            <a:ext cx="4843527" cy="345357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304" l="13358" r="89187">
                        <a14:foregroundMark x1="58383" y1="11955" x2="66697" y2="11955"/>
                        <a14:backgroundMark x1="50931" y1="63893" x2="61563" y2="80372"/>
                        <a14:backgroundMark x1="51886" y1="6462" x2="71104" y2="6220"/>
                        <a14:backgroundMark x1="61427" y1="9935" x2="57837" y2="10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9881"/>
          <a:stretch/>
        </p:blipFill>
        <p:spPr>
          <a:xfrm rot="5400000">
            <a:off x="4682769" y="2454135"/>
            <a:ext cx="4747013" cy="338437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30532" r="731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020" r="28021"/>
          <a:stretch/>
        </p:blipFill>
        <p:spPr>
          <a:xfrm rot="16200000" flipH="1" flipV="1">
            <a:off x="2862702" y="1753922"/>
            <a:ext cx="3070759" cy="41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9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000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總</a:t>
            </a:r>
            <a:r>
              <a:rPr lang="zh-TW" altLang="en-US" sz="5000" dirty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結</a:t>
            </a:r>
            <a:endParaRPr lang="zh-TW" altLang="en-US" sz="5000" dirty="0">
              <a:solidFill>
                <a:srgbClr val="FFFF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成品完成</a:t>
            </a:r>
            <a:r>
              <a:rPr lang="zh-TW" altLang="en-US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後，發現產品最先直接感受到的是視覺與「觸覺」，所以材質的選用是非常重要的。</a:t>
            </a:r>
            <a:endParaRPr lang="en-US" altLang="zh-TW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20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8550" y1="5455" x2="7862" y2="18636"/>
                        <a14:foregroundMark x1="6880" y1="19432" x2="5037" y2="35000"/>
                        <a14:foregroundMark x1="6880" y1="82727" x2="75799" y2="96136"/>
                        <a14:foregroundMark x1="74324" y1="46932" x2="88575" y2="18182"/>
                        <a14:foregroundMark x1="74079" y1="53182" x2="76413" y2="30000"/>
                        <a14:backgroundMark x1="5160" y1="7727" x2="7985" y2="4432"/>
                        <a14:backgroundMark x1="37469" y1="10795" x2="46560" y2="25909"/>
                        <a14:backgroundMark x1="71007" y1="15114" x2="42875" y2="50114"/>
                        <a14:backgroundMark x1="13391" y1="95682" x2="49017" y2="96932"/>
                        <a14:backgroundMark x1="93857" y1="93636" x2="90295" y2="99545"/>
                        <a14:backgroundMark x1="82310" y1="98750" x2="99754" y2="81136"/>
                        <a14:backgroundMark x1="64373" y1="98977" x2="491" y2="84773"/>
                        <a14:backgroundMark x1="34398" y1="57273" x2="67199" y2="64091"/>
                        <a14:backgroundMark x1="67445" y1="62045" x2="69656" y2="19545"/>
                        <a14:backgroundMark x1="66093" y1="29432" x2="97174" y2="3182"/>
                        <a14:backgroundMark x1="80958" y1="5227" x2="96069" y2="10341"/>
                        <a14:backgroundMark x1="31941" y1="58523" x2="32187" y2="1364"/>
                        <a14:backgroundMark x1="78747" y1="11591" x2="27518" y2="1136"/>
                        <a14:backgroundMark x1="2703" y1="3636" x2="15602" y2="2159"/>
                        <a14:backgroundMark x1="5774" y1="8750" x2="983" y2="13068"/>
                        <a14:backgroundMark x1="1843" y1="14886" x2="1351" y2="22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27512"/>
            <a:ext cx="4608511" cy="49821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000" dirty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便利．拼圖．書架</a:t>
            </a:r>
          </a:p>
        </p:txBody>
      </p:sp>
    </p:spTree>
    <p:extLst>
      <p:ext uri="{BB962C8B-B14F-4D97-AF65-F5344CB8AC3E}">
        <p14:creationId xmlns:p14="http://schemas.microsoft.com/office/powerpoint/2010/main" val="426474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80000" l="2167" r="6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92896"/>
            <a:ext cx="4536504" cy="453650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000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解決問題</a:t>
            </a:r>
            <a:endParaRPr lang="zh-TW" altLang="en-US" sz="5000" dirty="0">
              <a:solidFill>
                <a:srgbClr val="FFFF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888232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傳統的 </a:t>
            </a:r>
            <a:r>
              <a:rPr lang="en-US" altLang="zh-TW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</a:t>
            </a:r>
            <a:r>
              <a:rPr lang="zh-TW" altLang="en-US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型書架，會因為取出書架上方　　　　　　　</a:t>
            </a:r>
            <a:r>
              <a:rPr lang="en-US" altLang="zh-TW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altLang="zh-TW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zh-TW" altLang="en-US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　　　　 的書，導致整排的書因重心不</a:t>
            </a:r>
            <a:r>
              <a:rPr lang="en-US" altLang="zh-TW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altLang="zh-TW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zh-TW" altLang="en-US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　　　  　穩，而全部傾倒。</a:t>
            </a:r>
            <a:r>
              <a:rPr lang="en-US" altLang="zh-TW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altLang="zh-TW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zh-TW" alt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　</a:t>
            </a:r>
            <a:r>
              <a:rPr lang="zh-TW" altLang="en-US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　　　　擺放時，需要兩個在左右兩</a:t>
            </a:r>
            <a:r>
              <a:rPr lang="en-US" altLang="zh-TW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altLang="zh-TW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zh-TW" alt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　</a:t>
            </a:r>
            <a:r>
              <a:rPr lang="zh-TW" altLang="en-US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　　　　 邊，或是找一面牆依靠才</a:t>
            </a:r>
            <a:r>
              <a:rPr lang="zh-TW" alt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能</a:t>
            </a:r>
            <a:r>
              <a:rPr lang="zh-TW" altLang="en-US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　　　</a:t>
            </a:r>
            <a:r>
              <a:rPr lang="en-US" altLang="zh-TW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altLang="zh-TW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zh-TW" alt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　</a:t>
            </a:r>
            <a:r>
              <a:rPr lang="zh-TW" altLang="en-US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　　　　  使用。</a:t>
            </a:r>
          </a:p>
        </p:txBody>
      </p:sp>
    </p:spTree>
    <p:extLst>
      <p:ext uri="{BB962C8B-B14F-4D97-AF65-F5344CB8AC3E}">
        <p14:creationId xmlns:p14="http://schemas.microsoft.com/office/powerpoint/2010/main" val="168122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000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水平卡榫</a:t>
            </a:r>
            <a:endParaRPr lang="zh-TW" altLang="en-US" sz="5000" dirty="0">
              <a:solidFill>
                <a:srgbClr val="FFFF00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58" b="97382" l="715" r="981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6" y="1981153"/>
            <a:ext cx="4320000" cy="2949491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00" b="98267" l="1949" r="987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456" y="2060848"/>
            <a:ext cx="4320000" cy="286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9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994" y="1484784"/>
            <a:ext cx="4320000" cy="30742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4" b="100000" l="7159" r="913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8" y="1484784"/>
            <a:ext cx="4320000" cy="315543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000" dirty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垂直</a:t>
            </a:r>
            <a:r>
              <a:rPr lang="zh-TW" altLang="en-US" sz="5000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卡榫</a:t>
            </a:r>
            <a:endParaRPr lang="zh-TW" altLang="en-US" sz="5000" dirty="0">
              <a:solidFill>
                <a:srgbClr val="FFFF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052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1" y="941667"/>
            <a:ext cx="4896544" cy="529356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000" dirty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成品</a:t>
            </a:r>
          </a:p>
        </p:txBody>
      </p:sp>
    </p:spTree>
    <p:extLst>
      <p:ext uri="{BB962C8B-B14F-4D97-AF65-F5344CB8AC3E}">
        <p14:creationId xmlns:p14="http://schemas.microsoft.com/office/powerpoint/2010/main" val="337258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75" y="727158"/>
            <a:ext cx="6354361" cy="52941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000" dirty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增加長度</a:t>
            </a:r>
          </a:p>
        </p:txBody>
      </p:sp>
    </p:spTree>
    <p:extLst>
      <p:ext uri="{BB962C8B-B14F-4D97-AF65-F5344CB8AC3E}">
        <p14:creationId xmlns:p14="http://schemas.microsoft.com/office/powerpoint/2010/main" val="304763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000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主要特色</a:t>
            </a:r>
            <a:endParaRPr lang="zh-TW" altLang="en-US" sz="5000" dirty="0">
              <a:solidFill>
                <a:srgbClr val="FFFF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1. </a:t>
            </a:r>
            <a:r>
              <a:rPr lang="zh-TW" altLang="en-US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選用木頭材質，具有高質感。</a:t>
            </a:r>
            <a:endParaRPr lang="en-US" altLang="zh-TW" sz="36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zh-TW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altLang="zh-TW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zh-TW" altLang="en-US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TW" alt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書架</a:t>
            </a:r>
            <a:r>
              <a:rPr lang="zh-TW" altLang="en-US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的穩定性高</a:t>
            </a:r>
            <a:r>
              <a:rPr lang="zh-TW" alt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。</a:t>
            </a:r>
            <a:endParaRPr lang="en-US" altLang="zh-TW" sz="36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zh-TW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altLang="zh-TW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zh-TW" altLang="en-US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無須鑽孔用來固定書架，可避免破壞　</a:t>
            </a:r>
            <a:r>
              <a:rPr lang="en-US" altLang="zh-TW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altLang="zh-TW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zh-TW" alt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TW" altLang="en-US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桌面。</a:t>
            </a:r>
            <a:endParaRPr lang="en-US" altLang="zh-TW" sz="36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zh-TW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4.</a:t>
            </a:r>
            <a:r>
              <a:rPr lang="zh-TW" altLang="en-US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不依靠任何重物，可單獨放置桌面。</a:t>
            </a:r>
            <a:endParaRPr lang="en-US" altLang="zh-TW" sz="36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zh-TW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5.</a:t>
            </a:r>
            <a:r>
              <a:rPr lang="zh-TW" altLang="en-US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依照所需的長度，自由加長。</a:t>
            </a:r>
            <a:endParaRPr lang="en-US" altLang="zh-TW" sz="36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zh-TW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6.</a:t>
            </a:r>
            <a:r>
              <a:rPr lang="zh-TW" altLang="en-US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客製化刻上想要的圖案</a:t>
            </a:r>
            <a:r>
              <a:rPr lang="zh-TW" alt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。</a:t>
            </a:r>
            <a:endParaRPr lang="en-US" altLang="zh-TW" sz="36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87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000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實驗材料</a:t>
            </a:r>
            <a:endParaRPr lang="zh-TW" altLang="en-US" sz="5000" dirty="0">
              <a:solidFill>
                <a:srgbClr val="FFFF00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" name="Picture 2" descr="C:\Users\user\Desktop\5425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5" r="19990"/>
          <a:stretch/>
        </p:blipFill>
        <p:spPr bwMode="auto">
          <a:xfrm>
            <a:off x="1544712" y="1628800"/>
            <a:ext cx="6116594" cy="631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83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110</Words>
  <Application>Microsoft Office PowerPoint</Application>
  <PresentationFormat>如螢幕大小 (4:3)</PresentationFormat>
  <Paragraphs>26</Paragraphs>
  <Slides>11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2" baseType="lpstr">
      <vt:lpstr>Office 佈景主題</vt:lpstr>
      <vt:lpstr>第七組</vt:lpstr>
      <vt:lpstr>便利．拼圖．書架</vt:lpstr>
      <vt:lpstr>解決問題</vt:lpstr>
      <vt:lpstr>水平卡榫</vt:lpstr>
      <vt:lpstr>垂直卡榫</vt:lpstr>
      <vt:lpstr>成品</vt:lpstr>
      <vt:lpstr>增加長度</vt:lpstr>
      <vt:lpstr>主要特色</vt:lpstr>
      <vt:lpstr>實驗材料</vt:lpstr>
      <vt:lpstr>現階段成品</vt:lpstr>
      <vt:lpstr>總結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韻律有氧</dc:title>
  <dc:creator>user</dc:creator>
  <cp:lastModifiedBy>user</cp:lastModifiedBy>
  <cp:revision>37</cp:revision>
  <dcterms:created xsi:type="dcterms:W3CDTF">2016-12-24T12:36:55Z</dcterms:created>
  <dcterms:modified xsi:type="dcterms:W3CDTF">2017-06-16T09:02:21Z</dcterms:modified>
</cp:coreProperties>
</file>